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334" r:id="rId2"/>
    <p:sldId id="1338" r:id="rId3"/>
    <p:sldId id="1339" r:id="rId4"/>
    <p:sldId id="1340" r:id="rId5"/>
    <p:sldId id="1341" r:id="rId6"/>
    <p:sldId id="134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374. JESUH AW KA SIH DONGIN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O Jesus, I Have Promised</a:t>
            </a:r>
          </a:p>
          <a:p>
            <a:r>
              <a:rPr lang="en-US" sz="1500" dirty="0"/>
              <a:t>Joshua 24:21</a:t>
            </a:r>
          </a:p>
          <a:p>
            <a:r>
              <a:rPr lang="en-US" sz="1500" dirty="0"/>
              <a:t>Rev. John Ernest Bode, 1816-1874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26487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851" y="786416"/>
            <a:ext cx="8180499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851" y="1775514"/>
            <a:ext cx="8512935" cy="36988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koihzo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lecin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Nanglam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lecin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Galdona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sikkhial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91122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851" y="786416"/>
            <a:ext cx="8180499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851" y="1775514"/>
            <a:ext cx="8512935" cy="36988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Muhnop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zaknop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sung;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dal in.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78604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851" y="786416"/>
            <a:ext cx="8180499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851" y="1775515"/>
            <a:ext cx="8512935" cy="36078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nun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phunno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lungmuan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596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851" y="786416"/>
            <a:ext cx="8180499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851" y="1775514"/>
            <a:ext cx="8512935" cy="36988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iamzo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van-ah;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kiciamzo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huh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69568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851" y="786416"/>
            <a:ext cx="8180499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851" y="1775514"/>
            <a:ext cx="8512935" cy="36988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khekhap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mantakpi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pi,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kaita’n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lenta’n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48768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298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374. JESUH AW KA SIH DONGIN</vt:lpstr>
      <vt:lpstr>1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2018-12-15T06:20:05Z</dcterms:modified>
</cp:coreProperties>
</file>